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453063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263836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206018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2183031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401660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4263614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2714421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870813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358831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3452698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DE7FB8-C2D8-44AE-8EBF-EF56ABDCF356}" type="datetimeFigureOut">
              <a:rPr lang="en-US" smtClean="0"/>
              <a:t>2/10/2013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99C225-4CCD-47E2-A9AE-18B7B45D4954}" type="slidenum">
              <a:rPr lang="en-US" smtClean="0"/>
              <a:t>‹#›</a:t>
            </a:fld>
            <a:endParaRPr lang="en-US" dirty="0"/>
          </a:p>
        </p:txBody>
      </p:sp>
    </p:spTree>
    <p:extLst>
      <p:ext uri="{BB962C8B-B14F-4D97-AF65-F5344CB8AC3E}">
        <p14:creationId xmlns:p14="http://schemas.microsoft.com/office/powerpoint/2010/main" val="1579063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E7FB8-C2D8-44AE-8EBF-EF56ABDCF356}" type="datetimeFigureOut">
              <a:rPr lang="en-US" smtClean="0"/>
              <a:t>2/10/2013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9C225-4CCD-47E2-A9AE-18B7B45D4954}" type="slidenum">
              <a:rPr lang="en-US" smtClean="0"/>
              <a:t>‹#›</a:t>
            </a:fld>
            <a:endParaRPr lang="en-US" dirty="0"/>
          </a:p>
        </p:txBody>
      </p:sp>
    </p:spTree>
    <p:extLst>
      <p:ext uri="{BB962C8B-B14F-4D97-AF65-F5344CB8AC3E}">
        <p14:creationId xmlns:p14="http://schemas.microsoft.com/office/powerpoint/2010/main" val="112931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Mark’s Mountains</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32293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52600" y="6096000"/>
            <a:ext cx="6096000" cy="369332"/>
          </a:xfrm>
          <a:prstGeom prst="rect">
            <a:avLst/>
          </a:prstGeom>
          <a:noFill/>
        </p:spPr>
        <p:txBody>
          <a:bodyPr wrap="square" rtlCol="0">
            <a:spAutoFit/>
          </a:bodyPr>
          <a:lstStyle/>
          <a:p>
            <a:r>
              <a:rPr lang="en-US" dirty="0" smtClean="0"/>
              <a:t>Huascaran, Peru, 22,205 feet, youngest to summit, 8/94, 14</a:t>
            </a:r>
            <a:endParaRPr lang="en-US" dirty="0"/>
          </a:p>
        </p:txBody>
      </p:sp>
      <p:pic>
        <p:nvPicPr>
          <p:cNvPr id="4" name="il_fi" descr="http://t1.gstatic.com/images?q=tbn:ANd9GcRz60ohZ26V70XDgGR8K3aaIZ21kalSyltPMk3CnuW0GovoqzzeJIPf0H0tzw"/>
          <p:cNvPicPr/>
          <p:nvPr/>
        </p:nvPicPr>
        <p:blipFill>
          <a:blip r:embed="rId2" cstate="print"/>
          <a:srcRect/>
          <a:stretch>
            <a:fillRect/>
          </a:stretch>
        </p:blipFill>
        <p:spPr bwMode="auto">
          <a:xfrm>
            <a:off x="23446" y="76200"/>
            <a:ext cx="9120554" cy="5791200"/>
          </a:xfrm>
          <a:prstGeom prst="rect">
            <a:avLst/>
          </a:prstGeom>
          <a:noFill/>
          <a:ln w="9525">
            <a:noFill/>
            <a:miter lim="800000"/>
            <a:headEnd/>
            <a:tailEnd/>
          </a:ln>
        </p:spPr>
      </p:pic>
    </p:spTree>
    <p:extLst>
      <p:ext uri="{BB962C8B-B14F-4D97-AF65-F5344CB8AC3E}">
        <p14:creationId xmlns:p14="http://schemas.microsoft.com/office/powerpoint/2010/main" val="3785902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unt Pisco"/>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611188"/>
            <a:ext cx="9144000" cy="5635625"/>
          </a:xfrm>
          <a:prstGeom prst="rect">
            <a:avLst/>
          </a:prstGeom>
          <a:noFill/>
          <a:ln>
            <a:noFill/>
          </a:ln>
        </p:spPr>
      </p:pic>
      <p:sp>
        <p:nvSpPr>
          <p:cNvPr id="3" name="TextBox 2"/>
          <p:cNvSpPr txBox="1"/>
          <p:nvPr/>
        </p:nvSpPr>
        <p:spPr>
          <a:xfrm>
            <a:off x="1371600" y="6324600"/>
            <a:ext cx="6553200" cy="369332"/>
          </a:xfrm>
          <a:prstGeom prst="rect">
            <a:avLst/>
          </a:prstGeom>
          <a:noFill/>
        </p:spPr>
        <p:txBody>
          <a:bodyPr wrap="square" rtlCol="0">
            <a:spAutoFit/>
          </a:bodyPr>
          <a:lstStyle/>
          <a:p>
            <a:r>
              <a:rPr lang="en-US" dirty="0" smtClean="0"/>
              <a:t>Mount Pisco,  youngest to summit, 19,029 feet and was 14, 8/94</a:t>
            </a:r>
            <a:endParaRPr lang="en-US" dirty="0"/>
          </a:p>
        </p:txBody>
      </p:sp>
    </p:spTree>
    <p:extLst>
      <p:ext uri="{BB962C8B-B14F-4D97-AF65-F5344CB8AC3E}">
        <p14:creationId xmlns:p14="http://schemas.microsoft.com/office/powerpoint/2010/main" val="1911750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unt Cho"/>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4763"/>
            <a:ext cx="9144000" cy="6848475"/>
          </a:xfrm>
          <a:prstGeom prst="rect">
            <a:avLst/>
          </a:prstGeom>
          <a:noFill/>
          <a:ln>
            <a:noFill/>
          </a:ln>
        </p:spPr>
      </p:pic>
      <p:sp>
        <p:nvSpPr>
          <p:cNvPr id="3" name="TextBox 2"/>
          <p:cNvSpPr txBox="1"/>
          <p:nvPr/>
        </p:nvSpPr>
        <p:spPr>
          <a:xfrm>
            <a:off x="914400" y="4648200"/>
            <a:ext cx="7315200" cy="2031325"/>
          </a:xfrm>
          <a:prstGeom prst="rect">
            <a:avLst/>
          </a:prstGeom>
          <a:noFill/>
        </p:spPr>
        <p:txBody>
          <a:bodyPr wrap="square" rtlCol="0">
            <a:spAutoFit/>
          </a:bodyPr>
          <a:lstStyle/>
          <a:p>
            <a:r>
              <a:rPr lang="en-US" dirty="0" smtClean="0"/>
              <a:t>Mount Cho Oyu, 26,750 feet, youngest to summit, 16, 9/96</a:t>
            </a:r>
          </a:p>
          <a:p>
            <a:r>
              <a:rPr lang="en-US" dirty="0" smtClean="0"/>
              <a:t>In fact, even know Mark attempted to climb the highest mountain in the world; the elevation he reached still did not reach the amount he climbed on Cho Oyu which was 26,750. The highest on record Mark Pfetzer climbed. It is stated that the Cho Oyu was in fact Cho Oyu was easiest 8000 meter climb reported by experienced mountain climbers who have done this Endeavour. </a:t>
            </a:r>
            <a:endParaRPr lang="en-US" dirty="0"/>
          </a:p>
        </p:txBody>
      </p:sp>
    </p:spTree>
    <p:extLst>
      <p:ext uri="{BB962C8B-B14F-4D97-AF65-F5344CB8AC3E}">
        <p14:creationId xmlns:p14="http://schemas.microsoft.com/office/powerpoint/2010/main" val="3626145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unt Kimimanjaro"/>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9144000" cy="6084887"/>
          </a:xfrm>
          <a:prstGeom prst="rect">
            <a:avLst/>
          </a:prstGeom>
          <a:noFill/>
          <a:ln>
            <a:noFill/>
          </a:ln>
        </p:spPr>
      </p:pic>
      <p:sp>
        <p:nvSpPr>
          <p:cNvPr id="4" name="TextBox 3"/>
          <p:cNvSpPr txBox="1"/>
          <p:nvPr/>
        </p:nvSpPr>
        <p:spPr>
          <a:xfrm>
            <a:off x="914400" y="6084887"/>
            <a:ext cx="7239000" cy="369332"/>
          </a:xfrm>
          <a:prstGeom prst="rect">
            <a:avLst/>
          </a:prstGeom>
          <a:noFill/>
        </p:spPr>
        <p:txBody>
          <a:bodyPr wrap="square" rtlCol="0">
            <a:spAutoFit/>
          </a:bodyPr>
          <a:lstStyle/>
          <a:p>
            <a:r>
              <a:rPr lang="en-US" dirty="0" smtClean="0"/>
              <a:t>Mount Kilimanjaro, Africa, 19,340 feet, summited, 16, 7/96</a:t>
            </a:r>
            <a:endParaRPr lang="en-US" dirty="0"/>
          </a:p>
        </p:txBody>
      </p:sp>
    </p:spTree>
    <p:extLst>
      <p:ext uri="{BB962C8B-B14F-4D97-AF65-F5344CB8AC3E}">
        <p14:creationId xmlns:p14="http://schemas.microsoft.com/office/powerpoint/2010/main" val="1170453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l_fi" descr="http://jcdc1010.files.wordpress.com/2010/08/ama.jpg"/>
          <p:cNvPicPr/>
          <p:nvPr/>
        </p:nvPicPr>
        <p:blipFill>
          <a:blip r:embed="rId2" cstate="print"/>
          <a:srcRect/>
          <a:stretch>
            <a:fillRect/>
          </a:stretch>
        </p:blipFill>
        <p:spPr bwMode="auto">
          <a:xfrm>
            <a:off x="450788" y="228600"/>
            <a:ext cx="8388412" cy="5334000"/>
          </a:xfrm>
          <a:prstGeom prst="rect">
            <a:avLst/>
          </a:prstGeom>
          <a:noFill/>
          <a:ln w="9525">
            <a:noFill/>
            <a:miter lim="800000"/>
            <a:headEnd/>
            <a:tailEnd/>
          </a:ln>
        </p:spPr>
      </p:pic>
      <p:sp>
        <p:nvSpPr>
          <p:cNvPr id="4" name="TextBox 3"/>
          <p:cNvSpPr txBox="1"/>
          <p:nvPr/>
        </p:nvSpPr>
        <p:spPr>
          <a:xfrm>
            <a:off x="1219200" y="5867400"/>
            <a:ext cx="7315200" cy="369332"/>
          </a:xfrm>
          <a:prstGeom prst="rect">
            <a:avLst/>
          </a:prstGeom>
          <a:noFill/>
        </p:spPr>
        <p:txBody>
          <a:bodyPr wrap="square" rtlCol="0">
            <a:spAutoFit/>
          </a:bodyPr>
          <a:lstStyle/>
          <a:p>
            <a:r>
              <a:rPr lang="en-US" dirty="0" err="1" smtClean="0"/>
              <a:t>Ama</a:t>
            </a:r>
            <a:r>
              <a:rPr lang="en-US" dirty="0" smtClean="0"/>
              <a:t> </a:t>
            </a:r>
            <a:r>
              <a:rPr lang="en-US" dirty="0" err="1" smtClean="0"/>
              <a:t>Dablam</a:t>
            </a:r>
            <a:r>
              <a:rPr lang="en-US" dirty="0" smtClean="0"/>
              <a:t>, Nepal, 22,350 feet, youngest to summit, 15, 10/95</a:t>
            </a:r>
            <a:endParaRPr lang="en-US" dirty="0"/>
          </a:p>
        </p:txBody>
      </p:sp>
    </p:spTree>
    <p:extLst>
      <p:ext uri="{BB962C8B-B14F-4D97-AF65-F5344CB8AC3E}">
        <p14:creationId xmlns:p14="http://schemas.microsoft.com/office/powerpoint/2010/main" val="1066525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unt Raine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1588"/>
            <a:ext cx="9144000" cy="6854825"/>
          </a:xfrm>
          <a:prstGeom prst="rect">
            <a:avLst/>
          </a:prstGeom>
          <a:noFill/>
          <a:ln>
            <a:noFill/>
          </a:ln>
        </p:spPr>
      </p:pic>
      <p:sp>
        <p:nvSpPr>
          <p:cNvPr id="3" name="TextBox 2"/>
          <p:cNvSpPr txBox="1"/>
          <p:nvPr/>
        </p:nvSpPr>
        <p:spPr>
          <a:xfrm>
            <a:off x="990600" y="6172200"/>
            <a:ext cx="7239000" cy="369332"/>
          </a:xfrm>
          <a:prstGeom prst="rect">
            <a:avLst/>
          </a:prstGeom>
          <a:noFill/>
        </p:spPr>
        <p:txBody>
          <a:bodyPr wrap="square" rtlCol="0">
            <a:spAutoFit/>
          </a:bodyPr>
          <a:lstStyle/>
          <a:p>
            <a:r>
              <a:rPr lang="en-US" dirty="0" smtClean="0"/>
              <a:t>Mount Rainer, Washington, 15,410 feet, summited, 15, 8/95</a:t>
            </a:r>
            <a:endParaRPr lang="en-US" dirty="0"/>
          </a:p>
        </p:txBody>
      </p:sp>
    </p:spTree>
    <p:extLst>
      <p:ext uri="{BB962C8B-B14F-4D97-AF65-F5344CB8AC3E}">
        <p14:creationId xmlns:p14="http://schemas.microsoft.com/office/powerpoint/2010/main" val="850509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ount Everest"/>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9144000" cy="6096000"/>
          </a:xfrm>
          <a:prstGeom prst="rect">
            <a:avLst/>
          </a:prstGeom>
          <a:noFill/>
          <a:ln>
            <a:noFill/>
          </a:ln>
        </p:spPr>
      </p:pic>
      <p:sp>
        <p:nvSpPr>
          <p:cNvPr id="3" name="TextBox 2"/>
          <p:cNvSpPr txBox="1"/>
          <p:nvPr/>
        </p:nvSpPr>
        <p:spPr>
          <a:xfrm>
            <a:off x="1295400" y="6096000"/>
            <a:ext cx="6477000" cy="369332"/>
          </a:xfrm>
          <a:prstGeom prst="rect">
            <a:avLst/>
          </a:prstGeom>
          <a:noFill/>
        </p:spPr>
        <p:txBody>
          <a:bodyPr wrap="square" rtlCol="0">
            <a:spAutoFit/>
          </a:bodyPr>
          <a:lstStyle/>
          <a:p>
            <a:r>
              <a:rPr lang="en-US" dirty="0" smtClean="0"/>
              <a:t>Mount Everest Tibet side, 25,000 feet, youngest on climb, 15, 5/95</a:t>
            </a:r>
            <a:endParaRPr lang="en-US" dirty="0"/>
          </a:p>
        </p:txBody>
      </p:sp>
    </p:spTree>
    <p:extLst>
      <p:ext uri="{BB962C8B-B14F-4D97-AF65-F5344CB8AC3E}">
        <p14:creationId xmlns:p14="http://schemas.microsoft.com/office/powerpoint/2010/main" val="3500378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concagua"/>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9144000" cy="6096000"/>
          </a:xfrm>
          <a:prstGeom prst="rect">
            <a:avLst/>
          </a:prstGeom>
          <a:noFill/>
          <a:ln>
            <a:noFill/>
          </a:ln>
        </p:spPr>
      </p:pic>
      <p:sp>
        <p:nvSpPr>
          <p:cNvPr id="3" name="TextBox 2"/>
          <p:cNvSpPr txBox="1"/>
          <p:nvPr/>
        </p:nvSpPr>
        <p:spPr>
          <a:xfrm>
            <a:off x="1295400" y="6096000"/>
            <a:ext cx="6781800" cy="369332"/>
          </a:xfrm>
          <a:prstGeom prst="rect">
            <a:avLst/>
          </a:prstGeom>
          <a:noFill/>
        </p:spPr>
        <p:txBody>
          <a:bodyPr wrap="square" rtlCol="0">
            <a:spAutoFit/>
          </a:bodyPr>
          <a:lstStyle/>
          <a:p>
            <a:r>
              <a:rPr lang="en-US" dirty="0" smtClean="0"/>
              <a:t>Aconcagua, Argentina, 22,834 feet, Summited, 15, 2/95</a:t>
            </a:r>
            <a:endParaRPr lang="en-US" dirty="0"/>
          </a:p>
        </p:txBody>
      </p:sp>
    </p:spTree>
    <p:extLst>
      <p:ext uri="{BB962C8B-B14F-4D97-AF65-F5344CB8AC3E}">
        <p14:creationId xmlns:p14="http://schemas.microsoft.com/office/powerpoint/2010/main" val="19449660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topaxi"/>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1588" y="0"/>
            <a:ext cx="9139237" cy="6858000"/>
          </a:xfrm>
          <a:prstGeom prst="rect">
            <a:avLst/>
          </a:prstGeom>
          <a:noFill/>
          <a:ln>
            <a:noFill/>
          </a:ln>
        </p:spPr>
      </p:pic>
      <p:sp>
        <p:nvSpPr>
          <p:cNvPr id="3" name="TextBox 2"/>
          <p:cNvSpPr txBox="1"/>
          <p:nvPr/>
        </p:nvSpPr>
        <p:spPr>
          <a:xfrm>
            <a:off x="1752600" y="6096000"/>
            <a:ext cx="6172200" cy="369332"/>
          </a:xfrm>
          <a:prstGeom prst="rect">
            <a:avLst/>
          </a:prstGeom>
          <a:noFill/>
        </p:spPr>
        <p:txBody>
          <a:bodyPr wrap="square" rtlCol="0">
            <a:spAutoFit/>
          </a:bodyPr>
          <a:lstStyle/>
          <a:p>
            <a:r>
              <a:rPr lang="en-US" dirty="0" smtClean="0"/>
              <a:t>Cotopaxi, Ecuador, 19,347 feet, youngest to summit, 12/94, 14</a:t>
            </a:r>
            <a:endParaRPr lang="en-US" dirty="0"/>
          </a:p>
        </p:txBody>
      </p:sp>
    </p:spTree>
    <p:extLst>
      <p:ext uri="{BB962C8B-B14F-4D97-AF65-F5344CB8AC3E}">
        <p14:creationId xmlns:p14="http://schemas.microsoft.com/office/powerpoint/2010/main" val="3352157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197</Words>
  <Application>Microsoft Office PowerPoint</Application>
  <PresentationFormat>On-screen Show (4:3)</PresentationFormat>
  <Paragraphs>11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Mark’s Mountains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PPMSI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 Album</dc:title>
  <dc:creator>Bob Pope</dc:creator>
  <cp:lastModifiedBy>Bob Pope</cp:lastModifiedBy>
  <cp:revision>3</cp:revision>
  <dcterms:created xsi:type="dcterms:W3CDTF">2013-02-10T19:56:19Z</dcterms:created>
  <dcterms:modified xsi:type="dcterms:W3CDTF">2013-02-10T20:08:31Z</dcterms:modified>
</cp:coreProperties>
</file>